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gif" ContentType="image/gi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28" y="-3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5465-8516-40BE-8CA7-D0DBB7060CA9}" type="datetimeFigureOut">
              <a:rPr lang="en-US" smtClean="0"/>
              <a:pPr/>
              <a:t>3/6/16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6C47-F8F8-4430-98F8-B2B21365D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81157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5465-8516-40BE-8CA7-D0DBB7060CA9}" type="datetimeFigureOut">
              <a:rPr lang="en-US" smtClean="0"/>
              <a:pPr/>
              <a:t>3/6/16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6C47-F8F8-4430-98F8-B2B21365D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6552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5465-8516-40BE-8CA7-D0DBB7060CA9}" type="datetimeFigureOut">
              <a:rPr lang="en-US" smtClean="0"/>
              <a:pPr/>
              <a:t>3/6/16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6C47-F8F8-4430-98F8-B2B21365D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35682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5465-8516-40BE-8CA7-D0DBB7060CA9}" type="datetimeFigureOut">
              <a:rPr lang="en-US" smtClean="0"/>
              <a:pPr/>
              <a:t>3/6/16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6C47-F8F8-4430-98F8-B2B21365D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47990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5465-8516-40BE-8CA7-D0DBB7060CA9}" type="datetimeFigureOut">
              <a:rPr lang="en-US" smtClean="0"/>
              <a:pPr/>
              <a:t>3/6/16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6C47-F8F8-4430-98F8-B2B21365D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80630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5465-8516-40BE-8CA7-D0DBB7060CA9}" type="datetimeFigureOut">
              <a:rPr lang="en-US" smtClean="0"/>
              <a:pPr/>
              <a:t>3/6/16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6C47-F8F8-4430-98F8-B2B21365D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30631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5465-8516-40BE-8CA7-D0DBB7060CA9}" type="datetimeFigureOut">
              <a:rPr lang="en-US" smtClean="0"/>
              <a:pPr/>
              <a:t>3/6/16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6C47-F8F8-4430-98F8-B2B21365D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13542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5465-8516-40BE-8CA7-D0DBB7060CA9}" type="datetimeFigureOut">
              <a:rPr lang="en-US" smtClean="0"/>
              <a:pPr/>
              <a:t>3/6/16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6C47-F8F8-4430-98F8-B2B21365D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20746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5465-8516-40BE-8CA7-D0DBB7060CA9}" type="datetimeFigureOut">
              <a:rPr lang="en-US" smtClean="0"/>
              <a:pPr/>
              <a:t>3/6/16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6C47-F8F8-4430-98F8-B2B21365D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45359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5465-8516-40BE-8CA7-D0DBB7060CA9}" type="datetimeFigureOut">
              <a:rPr lang="en-US" smtClean="0"/>
              <a:pPr/>
              <a:t>3/6/16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6C47-F8F8-4430-98F8-B2B21365D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0538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5465-8516-40BE-8CA7-D0DBB7060CA9}" type="datetimeFigureOut">
              <a:rPr lang="en-US" smtClean="0"/>
              <a:pPr/>
              <a:t>3/6/16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6C47-F8F8-4430-98F8-B2B21365D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80533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E5465-8516-40BE-8CA7-D0DBB7060CA9}" type="datetimeFigureOut">
              <a:rPr lang="en-US" smtClean="0"/>
              <a:pPr/>
              <a:t>3/6/16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46C47-F8F8-4430-98F8-B2B21365D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09519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59115" y="1122363"/>
            <a:ext cx="5919537" cy="1267912"/>
          </a:xfrm>
        </p:spPr>
        <p:txBody>
          <a:bodyPr>
            <a:normAutofit fontScale="90000"/>
          </a:bodyPr>
          <a:lstStyle/>
          <a:p>
            <a:r>
              <a:rPr lang="en-CA" sz="6600" dirty="0" smtClean="0">
                <a:latin typeface="Comic Sans MS" panose="030F0702030302020204" pitchFamily="66" charset="0"/>
              </a:rPr>
              <a:t/>
            </a:r>
            <a:br>
              <a:rPr lang="en-CA" sz="6600" dirty="0" smtClean="0">
                <a:latin typeface="Comic Sans MS" panose="030F0702030302020204" pitchFamily="66" charset="0"/>
              </a:rPr>
            </a:br>
            <a:r>
              <a:rPr lang="en-CA" sz="6600" dirty="0" smtClean="0">
                <a:latin typeface="Comic Sans MS" panose="030F0702030302020204" pitchFamily="66" charset="0"/>
              </a:rPr>
              <a:t>Velocity (Speed)</a:t>
            </a:r>
            <a:endParaRPr lang="en-US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49" y="487279"/>
            <a:ext cx="4806868" cy="31987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8715" y="3064041"/>
            <a:ext cx="4379495" cy="32846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0477" y="3310437"/>
            <a:ext cx="4338638" cy="3248739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2071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egentsprep.org/Regents/physics/phys01/velocity/spe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262481" y="1705179"/>
            <a:ext cx="3727458" cy="1700547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10718" y="381740"/>
            <a:ext cx="114433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 smtClean="0">
                <a:latin typeface="Comic Sans MS" panose="030F0702030302020204" pitchFamily="66" charset="0"/>
              </a:rPr>
              <a:t>Average Speed (V</a:t>
            </a:r>
            <a:r>
              <a:rPr lang="en-CA" sz="4000" baseline="-25000" dirty="0" smtClean="0">
                <a:latin typeface="Comic Sans MS" panose="030F0702030302020204" pitchFamily="66" charset="0"/>
              </a:rPr>
              <a:t>av</a:t>
            </a:r>
            <a:r>
              <a:rPr lang="en-CA" sz="4000" dirty="0" smtClean="0">
                <a:latin typeface="Comic Sans MS" panose="030F0702030302020204" pitchFamily="66" charset="0"/>
              </a:rPr>
              <a:t>) – the total distance divided by the total time for a trip 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62481" y="1959464"/>
            <a:ext cx="2106362" cy="144655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4400" dirty="0" smtClean="0">
                <a:latin typeface="Comic Sans MS" panose="030F0702030302020204" pitchFamily="66" charset="0"/>
              </a:rPr>
              <a:t>      V</a:t>
            </a:r>
            <a:r>
              <a:rPr lang="en-CA" sz="4400" baseline="-25000" dirty="0" smtClean="0">
                <a:latin typeface="Comic Sans MS" panose="030F0702030302020204" pitchFamily="66" charset="0"/>
              </a:rPr>
              <a:t>av</a:t>
            </a:r>
          </a:p>
          <a:p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10717" y="3660011"/>
            <a:ext cx="114433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 smtClean="0">
                <a:latin typeface="Comic Sans MS" panose="030F0702030302020204" pitchFamily="66" charset="0"/>
              </a:rPr>
              <a:t>Delta (∆) – “change in”</a:t>
            </a:r>
          </a:p>
          <a:p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0716" y="4698838"/>
            <a:ext cx="114433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anose="030F0702030302020204" pitchFamily="66" charset="0"/>
              </a:rPr>
              <a:t>∆d – change </a:t>
            </a:r>
            <a:r>
              <a:rPr lang="en-US" sz="4000" dirty="0">
                <a:latin typeface="Comic Sans MS" panose="030F0702030302020204" pitchFamily="66" charset="0"/>
              </a:rPr>
              <a:t>in distance ∆</a:t>
            </a:r>
            <a:r>
              <a:rPr lang="en-US" sz="4000" dirty="0" smtClean="0">
                <a:latin typeface="Comic Sans MS" panose="030F0702030302020204" pitchFamily="66" charset="0"/>
              </a:rPr>
              <a:t>d = d</a:t>
            </a:r>
            <a:r>
              <a:rPr lang="en-US" sz="4000" baseline="-25000" dirty="0" smtClean="0">
                <a:latin typeface="Comic Sans MS" panose="030F0702030302020204" pitchFamily="66" charset="0"/>
              </a:rPr>
              <a:t>f</a:t>
            </a:r>
            <a:r>
              <a:rPr lang="en-US" sz="4000" dirty="0" smtClean="0">
                <a:latin typeface="Comic Sans MS" panose="030F0702030302020204" pitchFamily="66" charset="0"/>
              </a:rPr>
              <a:t> - d</a:t>
            </a:r>
            <a:r>
              <a:rPr lang="en-US" sz="4000" baseline="-25000" dirty="0" smtClean="0">
                <a:latin typeface="Comic Sans MS" panose="030F0702030302020204" pitchFamily="66" charset="0"/>
              </a:rPr>
              <a:t>i</a:t>
            </a:r>
            <a:r>
              <a:rPr lang="en-US" sz="4000" dirty="0" smtClean="0">
                <a:latin typeface="Comic Sans MS" panose="030F0702030302020204" pitchFamily="66" charset="0"/>
              </a:rPr>
              <a:t>  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0715" y="5668334"/>
            <a:ext cx="114433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anose="030F0702030302020204" pitchFamily="66" charset="0"/>
              </a:rPr>
              <a:t>∆t – change </a:t>
            </a:r>
            <a:r>
              <a:rPr lang="en-US" sz="4000" dirty="0">
                <a:latin typeface="Comic Sans MS" panose="030F0702030302020204" pitchFamily="66" charset="0"/>
              </a:rPr>
              <a:t>in </a:t>
            </a:r>
            <a:r>
              <a:rPr lang="en-US" sz="4000" dirty="0" smtClean="0">
                <a:latin typeface="Comic Sans MS" panose="030F0702030302020204" pitchFamily="66" charset="0"/>
              </a:rPr>
              <a:t>time ∆</a:t>
            </a:r>
            <a:r>
              <a:rPr lang="en-US" sz="4000" dirty="0">
                <a:latin typeface="Comic Sans MS" panose="030F0702030302020204" pitchFamily="66" charset="0"/>
              </a:rPr>
              <a:t>t</a:t>
            </a:r>
            <a:r>
              <a:rPr lang="en-US" sz="4000" dirty="0" smtClean="0">
                <a:latin typeface="Comic Sans MS" panose="030F0702030302020204" pitchFamily="66" charset="0"/>
              </a:rPr>
              <a:t> = </a:t>
            </a:r>
            <a:r>
              <a:rPr lang="en-US" sz="4000" dirty="0">
                <a:latin typeface="Comic Sans MS" panose="030F0702030302020204" pitchFamily="66" charset="0"/>
              </a:rPr>
              <a:t>t</a:t>
            </a:r>
            <a:r>
              <a:rPr lang="en-US" sz="4000" baseline="-25000" dirty="0" smtClean="0">
                <a:latin typeface="Comic Sans MS" panose="030F0702030302020204" pitchFamily="66" charset="0"/>
              </a:rPr>
              <a:t>f</a:t>
            </a:r>
            <a:r>
              <a:rPr lang="en-US" sz="4000" dirty="0" smtClean="0">
                <a:latin typeface="Comic Sans MS" panose="030F0702030302020204" pitchFamily="66" charset="0"/>
              </a:rPr>
              <a:t> - t</a:t>
            </a:r>
            <a:r>
              <a:rPr lang="en-US" sz="4000" baseline="-25000" dirty="0" smtClean="0">
                <a:latin typeface="Comic Sans MS" panose="030F0702030302020204" pitchFamily="66" charset="0"/>
              </a:rPr>
              <a:t>i </a:t>
            </a:r>
            <a:r>
              <a:rPr lang="en-US" sz="4000" dirty="0" smtClean="0">
                <a:latin typeface="Comic Sans MS" panose="030F0702030302020204" pitchFamily="66" charset="0"/>
              </a:rPr>
              <a:t> </a:t>
            </a:r>
            <a:endParaRPr lang="en-US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5209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718" y="381740"/>
            <a:ext cx="114433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i="1" dirty="0" smtClean="0">
                <a:latin typeface="Comic Sans MS" panose="030F0702030302020204" pitchFamily="66" charset="0"/>
              </a:rPr>
              <a:t>Instantaneous Speed </a:t>
            </a:r>
            <a:r>
              <a:rPr lang="en-CA" sz="4000" dirty="0" smtClean="0">
                <a:latin typeface="Comic Sans MS" panose="030F0702030302020204" pitchFamily="66" charset="0"/>
              </a:rPr>
              <a:t>– the speed at which an object is traveling at a particular instant in time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1640" y="3263561"/>
            <a:ext cx="114433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i="1" dirty="0" smtClean="0">
                <a:latin typeface="Comic Sans MS" panose="030F0702030302020204" pitchFamily="66" charset="0"/>
              </a:rPr>
              <a:t>Constant Speed </a:t>
            </a:r>
            <a:r>
              <a:rPr lang="en-CA" sz="4000" dirty="0" smtClean="0">
                <a:latin typeface="Comic Sans MS" panose="030F0702030302020204" pitchFamily="66" charset="0"/>
              </a:rPr>
              <a:t>– Uniform Motion</a:t>
            </a:r>
            <a:endParaRPr lang="en-US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6597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718" y="381740"/>
            <a:ext cx="114433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400" dirty="0" smtClean="0">
                <a:latin typeface="Comic Sans MS" panose="030F0702030302020204" pitchFamily="66" charset="0"/>
              </a:rPr>
              <a:t>Calculating Average Speed</a:t>
            </a:r>
            <a:endParaRPr lang="en-US" sz="4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714" y="1398133"/>
            <a:ext cx="114433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Comic Sans MS" panose="030F0702030302020204" pitchFamily="66" charset="0"/>
              </a:rPr>
              <a:t>When solving problems, GUESS: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0714" y="2280147"/>
            <a:ext cx="114433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Comic Sans MS" panose="030F0702030302020204" pitchFamily="66" charset="0"/>
              </a:rPr>
              <a:t>G </a:t>
            </a:r>
            <a:r>
              <a:rPr lang="en-CA" sz="3600" dirty="0" err="1" smtClean="0">
                <a:latin typeface="Comic Sans MS" panose="030F0702030302020204" pitchFamily="66" charset="0"/>
              </a:rPr>
              <a:t>iven</a:t>
            </a:r>
            <a:r>
              <a:rPr lang="en-CA" sz="3600" dirty="0" smtClean="0">
                <a:latin typeface="Comic Sans MS" panose="030F0702030302020204" pitchFamily="66" charset="0"/>
              </a:rPr>
              <a:t> – Write down all knowns (with units)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0714" y="2910353"/>
            <a:ext cx="114433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Comic Sans MS" panose="030F0702030302020204" pitchFamily="66" charset="0"/>
              </a:rPr>
              <a:t>U </a:t>
            </a:r>
            <a:r>
              <a:rPr lang="en-CA" sz="3600" dirty="0" err="1" smtClean="0">
                <a:latin typeface="Comic Sans MS" panose="030F0702030302020204" pitchFamily="66" charset="0"/>
              </a:rPr>
              <a:t>nkown</a:t>
            </a:r>
            <a:r>
              <a:rPr lang="en-CA" sz="3600" dirty="0" smtClean="0">
                <a:latin typeface="Comic Sans MS" panose="030F0702030302020204" pitchFamily="66" charset="0"/>
              </a:rPr>
              <a:t> – Write what you’re trying to find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0714" y="3531493"/>
            <a:ext cx="114433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Comic Sans MS" panose="030F0702030302020204" pitchFamily="66" charset="0"/>
              </a:rPr>
              <a:t>E </a:t>
            </a:r>
            <a:r>
              <a:rPr lang="en-CA" sz="3600" dirty="0" err="1" smtClean="0">
                <a:latin typeface="Comic Sans MS" panose="030F0702030302020204" pitchFamily="66" charset="0"/>
              </a:rPr>
              <a:t>quation</a:t>
            </a:r>
            <a:r>
              <a:rPr lang="en-CA" sz="3600" dirty="0" smtClean="0">
                <a:latin typeface="Comic Sans MS" panose="030F0702030302020204" pitchFamily="66" charset="0"/>
              </a:rPr>
              <a:t> – Write down the formula to be used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0713" y="4186890"/>
            <a:ext cx="114433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Comic Sans MS" panose="030F0702030302020204" pitchFamily="66" charset="0"/>
              </a:rPr>
              <a:t>S </a:t>
            </a:r>
            <a:r>
              <a:rPr lang="en-CA" sz="3600" dirty="0" err="1" smtClean="0">
                <a:latin typeface="Comic Sans MS" panose="030F0702030302020204" pitchFamily="66" charset="0"/>
              </a:rPr>
              <a:t>olve</a:t>
            </a:r>
            <a:r>
              <a:rPr lang="en-CA" sz="3600" dirty="0" smtClean="0">
                <a:latin typeface="Comic Sans MS" panose="030F0702030302020204" pitchFamily="66" charset="0"/>
              </a:rPr>
              <a:t> (plug in) – Fill in your formula with knowns (including units)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0713" y="5438236"/>
            <a:ext cx="114433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latin typeface="Comic Sans MS" panose="030F0702030302020204" pitchFamily="66" charset="0"/>
              </a:rPr>
              <a:t>S </a:t>
            </a:r>
            <a:r>
              <a:rPr lang="en-CA" sz="3600" dirty="0" err="1" smtClean="0">
                <a:latin typeface="Comic Sans MS" panose="030F0702030302020204" pitchFamily="66" charset="0"/>
              </a:rPr>
              <a:t>olution</a:t>
            </a:r>
            <a:r>
              <a:rPr lang="en-CA" sz="3600" dirty="0" smtClean="0">
                <a:latin typeface="Comic Sans MS" panose="030F0702030302020204" pitchFamily="66" charset="0"/>
              </a:rPr>
              <a:t> (units &amp; SF) – Write the answer with units AND proper sig figs</a:t>
            </a: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2520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152</Words>
  <Application>Microsoft Macintosh PowerPoint</Application>
  <PresentationFormat>Custom</PresentationFormat>
  <Paragraphs>15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Velocity (Speed)</vt:lpstr>
      <vt:lpstr>Slide 2</vt:lpstr>
      <vt:lpstr>Slide 3</vt:lpstr>
      <vt:lpstr>Slide 4</vt:lpstr>
    </vt:vector>
  </TitlesOfParts>
  <Company>RCSD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Scalars: Velocity (Speed)</dc:title>
  <dc:creator>Anderson, Nicole</dc:creator>
  <cp:lastModifiedBy>Alycia Langlois</cp:lastModifiedBy>
  <cp:revision>9</cp:revision>
  <dcterms:created xsi:type="dcterms:W3CDTF">2016-03-07T02:49:01Z</dcterms:created>
  <dcterms:modified xsi:type="dcterms:W3CDTF">2016-03-07T02:51:35Z</dcterms:modified>
</cp:coreProperties>
</file>